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Questria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48f962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548f962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48f962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48f962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548f962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548f962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57e06f3d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57e06f3d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f78855ee8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f78855ee8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7e06f3df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57e06f3df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431138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431138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d8b5e2a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d8b5e2a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5d8b5e2a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5d8b5e2a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5d8b5e2a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5d8b5e2a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57e06f3d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57e06f3d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58471c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58471c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58471ca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58471ca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2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60" name="Google Shape;60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Google Shape;81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" name="Google Shape;111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7536504" y="3199808"/>
            <a:ext cx="1607496" cy="195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1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2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16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4" name="Google Shape;244;p16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7" name="Google Shape;247;p16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l="7825" t="5464" r="7558" b="13940"/>
          <a:stretch/>
        </p:blipFill>
        <p:spPr>
          <a:xfrm>
            <a:off x="8342708" y="4180549"/>
            <a:ext cx="801293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0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P.A.C.T. Proprietary and Confidential. All Rights Reserved. © 2018 P.A.C.T.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10" name="Google Shape;10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Google Shape;18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Google Shape;21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22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3" name="Google Shape;23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" name="Google Shape;25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Google Shape;34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Google Shape;37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9" name="Google Shape;39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Google Shape;40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9" name="Google Shape;49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0" y="3228975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21">
            <a:alphaModFix/>
          </a:blip>
          <a:srcRect l="7825" t="5464" r="7558" b="13940"/>
          <a:stretch/>
        </p:blipFill>
        <p:spPr>
          <a:xfrm>
            <a:off x="8426586" y="4282586"/>
            <a:ext cx="717415" cy="87273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ftr" idx="11"/>
          </p:nvPr>
        </p:nvSpPr>
        <p:spPr>
          <a:xfrm>
            <a:off x="2684858" y="4820398"/>
            <a:ext cx="3771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ECEN 404: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Active Ankle-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"/>
              <a:t>Foot Orthosis (AAFO)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Alfred Boss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Christopher Galik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r>
              <a:rPr lang="en"/>
              <a:t>Tyler Pierce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>
            <a:spLocks noGrp="1"/>
          </p:cNvSpPr>
          <p:nvPr>
            <p:ph type="title"/>
          </p:nvPr>
        </p:nvSpPr>
        <p:spPr>
          <a:xfrm>
            <a:off x="857260" y="22133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Oscilloscope Validation Function 1 “Extend”</a:t>
            </a:r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body" idx="1"/>
          </p:nvPr>
        </p:nvSpPr>
        <p:spPr>
          <a:xfrm>
            <a:off x="857250" y="2489700"/>
            <a:ext cx="4737000" cy="20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CH1 - Yellow - Battery output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Ch2 - Blue - Converter output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CH3 - Pink - 4A input - High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CH4 - Green - H bridge output - Positive</a:t>
            </a:r>
            <a:endParaRPr/>
          </a:p>
        </p:txBody>
      </p:sp>
      <p:pic>
        <p:nvPicPr>
          <p:cNvPr id="337" name="Google Shape;337;p28"/>
          <p:cNvPicPr preferRelativeResize="0"/>
          <p:nvPr/>
        </p:nvPicPr>
        <p:blipFill rotWithShape="1">
          <a:blip r:embed="rId3">
            <a:alphaModFix/>
          </a:blip>
          <a:srcRect l="5464" t="31934" b="7352"/>
          <a:stretch/>
        </p:blipFill>
        <p:spPr>
          <a:xfrm>
            <a:off x="5408875" y="1141400"/>
            <a:ext cx="2877873" cy="24642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38" name="Google Shape;3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250" y="1141388"/>
            <a:ext cx="3086100" cy="1209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title"/>
          </p:nvPr>
        </p:nvSpPr>
        <p:spPr>
          <a:xfrm>
            <a:off x="857260" y="22133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Oscilloscope Validation Function 2 “Retract”</a:t>
            </a:r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body" idx="1"/>
          </p:nvPr>
        </p:nvSpPr>
        <p:spPr>
          <a:xfrm>
            <a:off x="856050" y="2511100"/>
            <a:ext cx="4824000" cy="199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CH1 - Yellow - Battery output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Ch2 - Blue - Converter output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CH3 - Pink - 4A input - Low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CH4 - Green - H bridge output - Negative</a:t>
            </a:r>
            <a:endParaRPr/>
          </a:p>
        </p:txBody>
      </p:sp>
      <p:pic>
        <p:nvPicPr>
          <p:cNvPr id="345" name="Google Shape;345;p29"/>
          <p:cNvPicPr preferRelativeResize="0"/>
          <p:nvPr/>
        </p:nvPicPr>
        <p:blipFill rotWithShape="1">
          <a:blip r:embed="rId3">
            <a:alphaModFix/>
          </a:blip>
          <a:srcRect l="4042" t="36837" r="6126" b="10754"/>
          <a:stretch/>
        </p:blipFill>
        <p:spPr>
          <a:xfrm>
            <a:off x="5172074" y="1101875"/>
            <a:ext cx="3114675" cy="2423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513" y="1101863"/>
            <a:ext cx="3114675" cy="1209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title"/>
          </p:nvPr>
        </p:nvSpPr>
        <p:spPr>
          <a:xfrm>
            <a:off x="857260" y="22133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Oscilloscope Validation Function 3 “None”</a:t>
            </a: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body" idx="1"/>
          </p:nvPr>
        </p:nvSpPr>
        <p:spPr>
          <a:xfrm>
            <a:off x="856050" y="2603850"/>
            <a:ext cx="4952400" cy="173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75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CH1 - Yellow - Battery output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Ch2 - Blue - Converter output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CH3 - Pink - 4A input - High</a:t>
            </a:r>
            <a:endParaRPr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CH4 - Green - H bridge output - None</a:t>
            </a:r>
            <a:endParaRPr/>
          </a:p>
        </p:txBody>
      </p:sp>
      <p:pic>
        <p:nvPicPr>
          <p:cNvPr id="353" name="Google Shape;353;p30"/>
          <p:cNvPicPr preferRelativeResize="0"/>
          <p:nvPr/>
        </p:nvPicPr>
        <p:blipFill rotWithShape="1">
          <a:blip r:embed="rId3">
            <a:alphaModFix/>
          </a:blip>
          <a:srcRect l="6559" t="35196" b="10787"/>
          <a:stretch/>
        </p:blipFill>
        <p:spPr>
          <a:xfrm>
            <a:off x="5204800" y="1158925"/>
            <a:ext cx="3114675" cy="24007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54" name="Google Shape;3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38" y="1158925"/>
            <a:ext cx="3114675" cy="1190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title" idx="4294967295"/>
          </p:nvPr>
        </p:nvSpPr>
        <p:spPr>
          <a:xfrm>
            <a:off x="3360076" y="-148225"/>
            <a:ext cx="26082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Execution Plan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0" name="Google Shape;3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175" y="739950"/>
            <a:ext cx="7219650" cy="40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 idx="4294967295"/>
          </p:nvPr>
        </p:nvSpPr>
        <p:spPr>
          <a:xfrm>
            <a:off x="3360076" y="-148225"/>
            <a:ext cx="26082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Validation Plan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88" y="675500"/>
            <a:ext cx="7823374" cy="40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System Overview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79" name="Google Shape;279;p20"/>
          <p:cNvSpPr txBox="1">
            <a:spLocks noGrp="1"/>
          </p:cNvSpPr>
          <p:nvPr>
            <p:ph type="body" idx="1"/>
          </p:nvPr>
        </p:nvSpPr>
        <p:spPr>
          <a:xfrm>
            <a:off x="376825" y="1274800"/>
            <a:ext cx="5493900" cy="30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67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EMG sensors and FSR sensors will measure electrical activity and pressure in the leg and foot.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AAFO will transport signals from the 2 sensors to the MCU.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microcontroller will interpret signals and determine which stage of gait the user is in and supply corresponding motor control. 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•"/>
            </a:pPr>
            <a:r>
              <a:rPr lang="en" sz="1450">
                <a:solidFill>
                  <a:srgbClr val="FFFFFF"/>
                </a:solidFill>
              </a:rPr>
              <a:t>The motion system, which acts as an artificial muscle, will move the joint by attaching to a rigid structure.</a:t>
            </a: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80" name="Google Shape;2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89" y="4057000"/>
            <a:ext cx="6479425" cy="70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81" name="Google Shape;2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125" y="174100"/>
            <a:ext cx="2959749" cy="3661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856050" y="159100"/>
            <a:ext cx="7558800" cy="58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Sensor &amp; MicroController System ~ 60 hours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 rotWithShape="1">
          <a:blip r:embed="rId3">
            <a:alphaModFix/>
          </a:blip>
          <a:srcRect t="19536" r="980"/>
          <a:stretch/>
        </p:blipFill>
        <p:spPr>
          <a:xfrm>
            <a:off x="139425" y="795300"/>
            <a:ext cx="4098676" cy="19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/>
          <p:cNvPicPr preferRelativeResize="0"/>
          <p:nvPr/>
        </p:nvPicPr>
        <p:blipFill rotWithShape="1">
          <a:blip r:embed="rId4">
            <a:alphaModFix/>
          </a:blip>
          <a:srcRect t="18187" r="2931"/>
          <a:stretch/>
        </p:blipFill>
        <p:spPr>
          <a:xfrm>
            <a:off x="139425" y="2817250"/>
            <a:ext cx="4098674" cy="196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/>
          <p:cNvPicPr preferRelativeResize="0"/>
          <p:nvPr/>
        </p:nvPicPr>
        <p:blipFill rotWithShape="1">
          <a:blip r:embed="rId5">
            <a:alphaModFix/>
          </a:blip>
          <a:srcRect t="19048"/>
          <a:stretch/>
        </p:blipFill>
        <p:spPr>
          <a:xfrm>
            <a:off x="4505625" y="812087"/>
            <a:ext cx="4098674" cy="19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625" y="2862850"/>
            <a:ext cx="3843001" cy="17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587" y="112625"/>
            <a:ext cx="5816824" cy="45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3"/>
          <p:cNvPicPr preferRelativeResize="0"/>
          <p:nvPr/>
        </p:nvPicPr>
        <p:blipFill rotWithShape="1">
          <a:blip r:embed="rId3">
            <a:alphaModFix/>
          </a:blip>
          <a:srcRect l="10224" r="30743"/>
          <a:stretch/>
        </p:blipFill>
        <p:spPr>
          <a:xfrm rot="-5400000">
            <a:off x="2727701" y="-1158499"/>
            <a:ext cx="3573998" cy="80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>
            <a:spLocks noGrp="1"/>
          </p:cNvSpPr>
          <p:nvPr>
            <p:ph type="title"/>
          </p:nvPr>
        </p:nvSpPr>
        <p:spPr>
          <a:xfrm>
            <a:off x="792600" y="335325"/>
            <a:ext cx="7558800" cy="58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Circuits to go onto PCB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>
            <a:spLocks noGrp="1"/>
          </p:cNvSpPr>
          <p:nvPr>
            <p:ph type="title"/>
          </p:nvPr>
        </p:nvSpPr>
        <p:spPr>
          <a:xfrm>
            <a:off x="551260" y="4638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Sensor, Microcontroller, PCB - Execution/Validation Plan</a:t>
            </a:r>
            <a:endParaRPr/>
          </a:p>
        </p:txBody>
      </p:sp>
      <p:pic>
        <p:nvPicPr>
          <p:cNvPr id="307" name="Google Shape;3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50" y="1511700"/>
            <a:ext cx="8621675" cy="27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275" y="3134750"/>
            <a:ext cx="2841051" cy="11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704850" y="2500"/>
            <a:ext cx="80241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A</a:t>
            </a:r>
            <a:r>
              <a:rPr lang="en" sz="3000">
                <a:solidFill>
                  <a:srgbClr val="FFFFFF"/>
                </a:solidFill>
              </a:rPr>
              <a:t>rtificial Muscle/Motion System Development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6405900" y="736025"/>
            <a:ext cx="27381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557" y="829150"/>
            <a:ext cx="4168721" cy="3699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 txBox="1"/>
          <p:nvPr/>
        </p:nvSpPr>
        <p:spPr>
          <a:xfrm>
            <a:off x="270950" y="1109000"/>
            <a:ext cx="2622900" cy="3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Bi-Weekly Accomplishments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Functional fabricated components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Ongoing progress/problems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Integration</a:t>
            </a:r>
            <a:endParaRPr sz="12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7" name="Google Shape;3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250" y="1263700"/>
            <a:ext cx="2371775" cy="29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766785" y="358388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Structural Design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23" name="Google Shape;323;p26"/>
          <p:cNvSpPr txBox="1">
            <a:spLocks noGrp="1"/>
          </p:cNvSpPr>
          <p:nvPr>
            <p:ph type="body" idx="1"/>
          </p:nvPr>
        </p:nvSpPr>
        <p:spPr>
          <a:xfrm>
            <a:off x="681500" y="1412500"/>
            <a:ext cx="7429500" cy="34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Updates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No updates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Upcoming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Integrate structure with Artificial Muscle and test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 txBox="1">
            <a:spLocks noGrp="1"/>
          </p:cNvSpPr>
          <p:nvPr>
            <p:ph type="title"/>
          </p:nvPr>
        </p:nvSpPr>
        <p:spPr>
          <a:xfrm>
            <a:off x="857260" y="103013"/>
            <a:ext cx="7429500" cy="110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Power System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29" name="Google Shape;329;p27"/>
          <p:cNvSpPr txBox="1">
            <a:spLocks noGrp="1"/>
          </p:cNvSpPr>
          <p:nvPr>
            <p:ph type="body" idx="1"/>
          </p:nvPr>
        </p:nvSpPr>
        <p:spPr>
          <a:xfrm>
            <a:off x="179550" y="845400"/>
            <a:ext cx="6634800" cy="38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Updates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Finished Power system validation as stand-alone subsystem</a:t>
            </a:r>
            <a:endParaRPr>
              <a:solidFill>
                <a:srgbClr val="FFFFFF"/>
              </a:solidFill>
            </a:endParaRPr>
          </a:p>
          <a:p>
            <a:pPr marL="1371600" lvl="2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No load condition</a:t>
            </a:r>
            <a:endParaRPr>
              <a:solidFill>
                <a:srgbClr val="FFFFFF"/>
              </a:solidFill>
            </a:endParaRPr>
          </a:p>
          <a:p>
            <a:pPr marL="1371600" lvl="2" indent="-371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No switching problems (blown fuse on multimeter when testing CC)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Upcoming</a:t>
            </a:r>
            <a:endParaRPr>
              <a:solidFill>
                <a:srgbClr val="FFFFFF"/>
              </a:solidFill>
            </a:endParaRPr>
          </a:p>
          <a:p>
            <a:pPr marL="914400" lvl="1" indent="-371475" algn="l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</a:pPr>
            <a:r>
              <a:rPr lang="en">
                <a:solidFill>
                  <a:srgbClr val="FFFFFF"/>
                </a:solidFill>
              </a:rPr>
              <a:t>Integrate </a:t>
            </a:r>
            <a:r>
              <a:rPr lang="en"/>
              <a:t>with Artificial Muscle and test</a:t>
            </a:r>
            <a:endParaRPr/>
          </a:p>
          <a:p>
            <a:pPr marL="1371600" lvl="2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Current control - High power rating resistor - LED model, Inductor?</a:t>
            </a:r>
            <a:endParaRPr/>
          </a:p>
          <a:p>
            <a:pPr marL="1371600" lvl="2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Can force current</a:t>
            </a:r>
            <a:endParaRPr/>
          </a:p>
          <a:p>
            <a:pPr marL="1371600" lvl="2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"/>
              <a:t>Potential custom H-bridge?</a:t>
            </a:r>
            <a:endParaRPr/>
          </a:p>
        </p:txBody>
      </p:sp>
      <p:pic>
        <p:nvPicPr>
          <p:cNvPr id="330" name="Google Shape;330;p27"/>
          <p:cNvPicPr preferRelativeResize="0"/>
          <p:nvPr/>
        </p:nvPicPr>
        <p:blipFill rotWithShape="1">
          <a:blip r:embed="rId3">
            <a:alphaModFix/>
          </a:blip>
          <a:srcRect l="14537" t="6995" r="12411" b="3885"/>
          <a:stretch/>
        </p:blipFill>
        <p:spPr>
          <a:xfrm>
            <a:off x="6857025" y="1127113"/>
            <a:ext cx="1776298" cy="28892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CT_theme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On-screen Show (16:9)</PresentationFormat>
  <Paragraphs>51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Helvetica Neue</vt:lpstr>
      <vt:lpstr>Arial</vt:lpstr>
      <vt:lpstr>Questrial</vt:lpstr>
      <vt:lpstr>PACT_theme</vt:lpstr>
      <vt:lpstr>ECEN 404:  Active Ankle- Foot Orthosis (AAFO)</vt:lpstr>
      <vt:lpstr>System Overview</vt:lpstr>
      <vt:lpstr>Sensor &amp; MicroController System ~ 60 hours</vt:lpstr>
      <vt:lpstr>PowerPoint Presentation</vt:lpstr>
      <vt:lpstr>Circuits to go onto PCB </vt:lpstr>
      <vt:lpstr>Sensor, Microcontroller, PCB - Execution/Validation Plan</vt:lpstr>
      <vt:lpstr>Artificial Muscle/Motion System Development</vt:lpstr>
      <vt:lpstr>Structural Design</vt:lpstr>
      <vt:lpstr>Power System</vt:lpstr>
      <vt:lpstr>Oscilloscope Validation Function 1 “Extend”</vt:lpstr>
      <vt:lpstr>Oscilloscope Validation Function 2 “Retract”</vt:lpstr>
      <vt:lpstr>Oscilloscope Validation Function 3 “None”</vt:lpstr>
      <vt:lpstr>Execution Plan</vt:lpstr>
      <vt:lpstr>Validation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ECEN 404:  Active Ankle- Foot Orthosis (AAFO)</dc:title>
  <dc:creator>Christopher Galik</dc:creator>
  <cp:lastModifiedBy>Christopher Galik</cp:lastModifiedBy>
  <cp:revision>1</cp:revision>
  <dcterms:modified xsi:type="dcterms:W3CDTF">2019-04-01T15:38:13Z</dcterms:modified>
</cp:coreProperties>
</file>